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007CD-A4F6-AFF5-59A1-0779D5E9A07F}" v="519" dt="2024-08-27T12:04:56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Primary 7 Ambassadors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By Ryan, Sean and Eilidh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62A6-E318-0903-4127-7E8C3D10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Nurture 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1C5B-15DD-40BC-2282-B74D8FA9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Layla Martin</a:t>
            </a:r>
          </a:p>
          <a:p>
            <a:r>
              <a:rPr lang="en-US" dirty="0"/>
              <a:t>Myley McCann</a:t>
            </a:r>
          </a:p>
          <a:p>
            <a:r>
              <a:rPr lang="en-US" dirty="0"/>
              <a:t>Cara O'Hagan</a:t>
            </a:r>
          </a:p>
          <a:p>
            <a:r>
              <a:rPr lang="en-US" dirty="0"/>
              <a:t>Thomas Walker</a:t>
            </a:r>
          </a:p>
        </p:txBody>
      </p:sp>
      <p:pic>
        <p:nvPicPr>
          <p:cNvPr id="4" name="Picture 3" descr="Nurture Principle Sections – Renfrewshire Educational Psychology Service">
            <a:extLst>
              <a:ext uri="{FF2B5EF4-FFF2-40B4-BE49-F238E27FC236}">
                <a16:creationId xmlns:a16="http://schemas.microsoft.com/office/drawing/2014/main" id="{E0F789DC-5FB6-E572-72E7-071481FD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702" y="1430117"/>
            <a:ext cx="5848709" cy="51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4DE7-5CFC-AFC0-AE21-C71A7E8F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Play 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E3CC-53D2-80B4-10AB-11478BE20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Myla Hutton</a:t>
            </a:r>
          </a:p>
          <a:p>
            <a:r>
              <a:rPr lang="en-US" dirty="0"/>
              <a:t>Cara Clark</a:t>
            </a:r>
          </a:p>
          <a:p>
            <a:r>
              <a:rPr lang="en-US" dirty="0"/>
              <a:t>Euan Defelice</a:t>
            </a:r>
          </a:p>
        </p:txBody>
      </p:sp>
      <p:pic>
        <p:nvPicPr>
          <p:cNvPr id="4" name="Picture 3" descr="7 classic activities to play outdoors | Articles | CBC Kids">
            <a:extLst>
              <a:ext uri="{FF2B5EF4-FFF2-40B4-BE49-F238E27FC236}">
                <a16:creationId xmlns:a16="http://schemas.microsoft.com/office/drawing/2014/main" id="{DBFA5FCF-E56B-9F51-657D-DC10FC7F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8192"/>
            <a:ext cx="6653840" cy="48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4C8C-595A-E71A-E9F7-C1061069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Digital 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B61F-D94F-BBF6-2DB8-67CDBAED7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Jack Parkingson</a:t>
            </a:r>
          </a:p>
          <a:p>
            <a:r>
              <a:rPr lang="en-US" dirty="0"/>
              <a:t>Jackson McCann</a:t>
            </a:r>
          </a:p>
          <a:p>
            <a:r>
              <a:rPr lang="en-US" dirty="0"/>
              <a:t>Reuben H Noble</a:t>
            </a:r>
          </a:p>
          <a:p>
            <a:r>
              <a:rPr lang="en-US" dirty="0"/>
              <a:t>Jake Currie</a:t>
            </a:r>
          </a:p>
        </p:txBody>
      </p:sp>
      <p:pic>
        <p:nvPicPr>
          <p:cNvPr id="4" name="Picture 3" descr="Guide to Digital Media in Marketing">
            <a:extLst>
              <a:ext uri="{FF2B5EF4-FFF2-40B4-BE49-F238E27FC236}">
                <a16:creationId xmlns:a16="http://schemas.microsoft.com/office/drawing/2014/main" id="{8D469B8C-9281-592D-403F-920F4406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2" y="1709016"/>
            <a:ext cx="5762444" cy="38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DDD1-2879-2937-7678-17178C63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Numeracy Ambassadors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70092-9523-B0E0-CC3F-8F6026F5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Carson Livingston</a:t>
            </a:r>
          </a:p>
          <a:p>
            <a:r>
              <a:rPr lang="en-US" dirty="0"/>
              <a:t>TJ Brownlie</a:t>
            </a:r>
          </a:p>
          <a:p>
            <a:r>
              <a:rPr lang="en-US" dirty="0"/>
              <a:t>Euan Alexander</a:t>
            </a:r>
          </a:p>
        </p:txBody>
      </p:sp>
      <p:pic>
        <p:nvPicPr>
          <p:cNvPr id="4" name="Picture 3" descr="Numeracy - HASO">
            <a:extLst>
              <a:ext uri="{FF2B5EF4-FFF2-40B4-BE49-F238E27FC236}">
                <a16:creationId xmlns:a16="http://schemas.microsoft.com/office/drawing/2014/main" id="{888243A3-7257-AFFC-A7A0-A6A165B8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16200"/>
            <a:ext cx="6395049" cy="27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5DBE-048D-CA88-C352-DE3C3B35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9000"/>
                  </a:schemeClr>
                </a:solidFill>
              </a:rPr>
              <a:t>STEAM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49000"/>
                  </a:schemeClr>
                </a:solidFill>
              </a:rPr>
              <a:t>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16A4-AE4F-8325-0894-6CC4D7ABC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Laurence </a:t>
            </a:r>
            <a:r>
              <a:rPr lang="en-US" dirty="0" err="1"/>
              <a:t>Gosetti</a:t>
            </a:r>
          </a:p>
          <a:p>
            <a:r>
              <a:rPr lang="en-US" dirty="0"/>
              <a:t>Demi-Leigh Wilson</a:t>
            </a:r>
          </a:p>
          <a:p>
            <a:r>
              <a:rPr lang="en-US" dirty="0"/>
              <a:t>Reece Johnston</a:t>
            </a:r>
          </a:p>
          <a:p>
            <a:r>
              <a:rPr lang="en-US" dirty="0"/>
              <a:t>Jaxon Diop</a:t>
            </a:r>
          </a:p>
        </p:txBody>
      </p:sp>
      <p:pic>
        <p:nvPicPr>
          <p:cNvPr id="4" name="Picture 3" descr="Combining STEAM Education with Playful Exploration | The Government of  Japan - JapanGov -">
            <a:extLst>
              <a:ext uri="{FF2B5EF4-FFF2-40B4-BE49-F238E27FC236}">
                <a16:creationId xmlns:a16="http://schemas.microsoft.com/office/drawing/2014/main" id="{9E42BB8A-522F-570D-4F4C-C70B44F0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19" y="2203474"/>
            <a:ext cx="6035615" cy="35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363F-1EC7-86E8-DAAB-799189D8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6000"/>
                  </a:schemeClr>
                </a:solidFill>
              </a:rPr>
              <a:t>Reading 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C168-61C0-4EE4-FB37-819B61DA9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Andrew McIntyre</a:t>
            </a:r>
          </a:p>
          <a:p>
            <a:r>
              <a:rPr lang="en-US" dirty="0"/>
              <a:t>Lucas Rodgers</a:t>
            </a:r>
          </a:p>
          <a:p>
            <a:r>
              <a:rPr lang="en-US" dirty="0"/>
              <a:t>Aryan Ravish</a:t>
            </a:r>
          </a:p>
        </p:txBody>
      </p:sp>
      <p:pic>
        <p:nvPicPr>
          <p:cNvPr id="4" name="Picture 3" descr="The 50 great books on education">
            <a:extLst>
              <a:ext uri="{FF2B5EF4-FFF2-40B4-BE49-F238E27FC236}">
                <a16:creationId xmlns:a16="http://schemas.microsoft.com/office/drawing/2014/main" id="{354E8D19-F9ED-81A6-7059-767B7264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37" y="1703768"/>
            <a:ext cx="7042028" cy="34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0DD7-5B48-76CC-281D-DB153847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Literacy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7123-089E-0F0D-DFD1-19927E53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Ryan McGrory</a:t>
            </a:r>
          </a:p>
          <a:p>
            <a:r>
              <a:rPr lang="en-US" dirty="0"/>
              <a:t>Sean McInnes</a:t>
            </a:r>
          </a:p>
          <a:p>
            <a:r>
              <a:rPr lang="en-US" dirty="0"/>
              <a:t>Eilidh </a:t>
            </a:r>
            <a:r>
              <a:rPr lang="en-US" dirty="0" err="1"/>
              <a:t>Hodgart</a:t>
            </a:r>
          </a:p>
        </p:txBody>
      </p:sp>
      <p:pic>
        <p:nvPicPr>
          <p:cNvPr id="4" name="Picture 3" descr="WACC | Digital literacy is vital to today's societies">
            <a:extLst>
              <a:ext uri="{FF2B5EF4-FFF2-40B4-BE49-F238E27FC236}">
                <a16:creationId xmlns:a16="http://schemas.microsoft.com/office/drawing/2014/main" id="{3E973E8D-6809-650E-37F3-255D5F5C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32" y="2320692"/>
            <a:ext cx="5403010" cy="36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1CF7-18FA-5421-547C-358ECE1C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C23AD"/>
                </a:solidFill>
              </a:rPr>
              <a:t>Diversity 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A626-03F1-8873-FF6F-19AEE741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Millie Ferguson</a:t>
            </a:r>
          </a:p>
          <a:p>
            <a:r>
              <a:rPr lang="en-US" dirty="0"/>
              <a:t>Ava Lee</a:t>
            </a:r>
          </a:p>
          <a:p>
            <a:r>
              <a:rPr lang="en-US" dirty="0"/>
              <a:t>Carson Huey</a:t>
            </a:r>
          </a:p>
        </p:txBody>
      </p:sp>
      <p:pic>
        <p:nvPicPr>
          <p:cNvPr id="4" name="Picture 3" descr="39 Types of Diversity in the Workplace to Know | Built In">
            <a:extLst>
              <a:ext uri="{FF2B5EF4-FFF2-40B4-BE49-F238E27FC236}">
                <a16:creationId xmlns:a16="http://schemas.microsoft.com/office/drawing/2014/main" id="{735B0396-9064-803B-4532-94A78365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154" y="1941196"/>
            <a:ext cx="6754482" cy="35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9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A853969E2FC47A9BEF9F462DD0FE9" ma:contentTypeVersion="15" ma:contentTypeDescription="Create a new document." ma:contentTypeScope="" ma:versionID="efc33392fdcc89df0edf39fd12551500">
  <xsd:schema xmlns:xsd="http://www.w3.org/2001/XMLSchema" xmlns:xs="http://www.w3.org/2001/XMLSchema" xmlns:p="http://schemas.microsoft.com/office/2006/metadata/properties" xmlns:ns2="9b282621-49f2-4913-ace6-d6bc6136ab8d" xmlns:ns3="9c240b36-8f5f-451c-993e-9fc0f4722119" targetNamespace="http://schemas.microsoft.com/office/2006/metadata/properties" ma:root="true" ma:fieldsID="255a2b411f637adfc2eb48dbf7052dd9" ns2:_="" ns3:_="">
    <xsd:import namespace="9b282621-49f2-4913-ace6-d6bc6136ab8d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82621-49f2-4913-ace6-d6bc6136a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282621-49f2-4913-ace6-d6bc6136ab8d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Props1.xml><?xml version="1.0" encoding="utf-8"?>
<ds:datastoreItem xmlns:ds="http://schemas.openxmlformats.org/officeDocument/2006/customXml" ds:itemID="{D99642B2-26D5-4D33-A429-850FBF4120E8}"/>
</file>

<file path=customXml/itemProps2.xml><?xml version="1.0" encoding="utf-8"?>
<ds:datastoreItem xmlns:ds="http://schemas.openxmlformats.org/officeDocument/2006/customXml" ds:itemID="{97A74E08-B1F7-4B61-9185-3544A2828C35}"/>
</file>

<file path=customXml/itemProps3.xml><?xml version="1.0" encoding="utf-8"?>
<ds:datastoreItem xmlns:ds="http://schemas.openxmlformats.org/officeDocument/2006/customXml" ds:itemID="{E40741EF-33E5-4639-9168-1FA68EE422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Primary 7 Ambassadors</vt:lpstr>
      <vt:lpstr>Nurture Ambassadors</vt:lpstr>
      <vt:lpstr>Play Ambassadors</vt:lpstr>
      <vt:lpstr>Digital Ambassadors</vt:lpstr>
      <vt:lpstr>Numeracy Ambassadors</vt:lpstr>
      <vt:lpstr>STEAM Ambassadors</vt:lpstr>
      <vt:lpstr>Reading Ambassadors</vt:lpstr>
      <vt:lpstr>Literacy Ambassadors</vt:lpstr>
      <vt:lpstr>Diversity Ambassadors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McNeil</dc:creator>
  <cp:lastModifiedBy>Mrs McNeil</cp:lastModifiedBy>
  <cp:revision>151</cp:revision>
  <dcterms:created xsi:type="dcterms:W3CDTF">2024-08-27T11:30:46Z</dcterms:created>
  <dcterms:modified xsi:type="dcterms:W3CDTF">2024-09-02T09:44:24Z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0x0101002CEA853969E2FC47A9BEF9F462DD0FE9</vt:lpwstr>
  </property>
</Properties>
</file>