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B3D1EF-1FAB-BF18-127F-88451AE0F447}" v="23" dt="2024-09-02T09:40:20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D5DFF-4D45-9AA8-E948-FA3B83FF2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224" y="234467"/>
            <a:ext cx="7318077" cy="461035"/>
          </a:xfrm>
        </p:spPr>
        <p:txBody>
          <a:bodyPr>
            <a:noAutofit/>
          </a:bodyPr>
          <a:lstStyle/>
          <a:p>
            <a:r>
              <a:rPr lang="en-US" sz="2800" b="1" dirty="0"/>
              <a:t>Pupil-led School Improvement Plan 2024-2025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06BD30-352F-D99C-C2BB-6C0A606E1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7094" y="6261850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By The leaders of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C6022-5E67-5370-DFF5-E77491A55EB6}"/>
              </a:ext>
            </a:extLst>
          </p:cNvPr>
          <p:cNvSpPr txBox="1"/>
          <p:nvPr/>
        </p:nvSpPr>
        <p:spPr>
          <a:xfrm>
            <a:off x="8799818" y="1430493"/>
            <a:ext cx="3391710" cy="52014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a typeface="+mn-lt"/>
                <a:cs typeface="+mn-lt"/>
              </a:rPr>
              <a:t>Develop opportunities for outdoor learning in different curricular areas. </a:t>
            </a:r>
            <a:endParaRPr lang="en-US" sz="2400">
              <a:solidFill>
                <a:schemeClr val="bg1"/>
              </a:solidFill>
            </a:endParaRP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 b="1">
                <a:solidFill>
                  <a:schemeClr val="bg1"/>
                </a:solidFill>
                <a:ea typeface="+mn-lt"/>
                <a:cs typeface="+mn-lt"/>
              </a:rPr>
              <a:t>Continue to improve our knowledge of skills framework </a:t>
            </a:r>
            <a:endParaRPr lang="en-US" sz="2400">
              <a:solidFill>
                <a:schemeClr val="bg1"/>
              </a:solidFill>
            </a:endParaRPr>
          </a:p>
          <a:p>
            <a:endParaRPr lang="en-US" sz="2400" b="1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400" b="1">
                <a:solidFill>
                  <a:schemeClr val="bg1"/>
                </a:solidFill>
                <a:ea typeface="+mn-lt"/>
                <a:cs typeface="+mn-lt"/>
              </a:rPr>
              <a:t>Develop understanding of global goals in our learning.</a:t>
            </a:r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en-US" sz="2000">
              <a:solidFill>
                <a:schemeClr val="bg1"/>
              </a:solidFill>
            </a:endParaRPr>
          </a:p>
          <a:p>
            <a:pPr algn="l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6BE3B9-2953-0432-DDE0-849DE7D24358}"/>
              </a:ext>
            </a:extLst>
          </p:cNvPr>
          <p:cNvSpPr txBox="1"/>
          <p:nvPr/>
        </p:nvSpPr>
        <p:spPr>
          <a:xfrm>
            <a:off x="9111096" y="533891"/>
            <a:ext cx="30840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>
                <a:solidFill>
                  <a:schemeClr val="bg1"/>
                </a:solidFill>
                <a:ea typeface="+mn-lt"/>
                <a:cs typeface="+mn-lt"/>
              </a:rPr>
              <a:t>Curriculum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36A6F5-1526-AC82-0933-0489B905B3CC}"/>
              </a:ext>
            </a:extLst>
          </p:cNvPr>
          <p:cNvSpPr txBox="1"/>
          <p:nvPr/>
        </p:nvSpPr>
        <p:spPr>
          <a:xfrm>
            <a:off x="121336" y="3435534"/>
            <a:ext cx="2705746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a typeface="+mn-lt"/>
                <a:cs typeface="+mn-lt"/>
              </a:rPr>
              <a:t>Develop play and digital tech in writing </a:t>
            </a:r>
            <a:endParaRPr lang="en-US" sz="2400">
              <a:solidFill>
                <a:schemeClr val="bg1"/>
              </a:solidFill>
            </a:endParaRP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 b="1">
                <a:solidFill>
                  <a:schemeClr val="bg1"/>
                </a:solidFill>
                <a:ea typeface="+mn-lt"/>
                <a:cs typeface="+mn-lt"/>
              </a:rPr>
              <a:t>Have increased opportunities to free write and write different genres. </a:t>
            </a:r>
            <a:endParaRPr lang="en-US" sz="2400">
              <a:solidFill>
                <a:schemeClr val="bg1"/>
              </a:solidFill>
            </a:endParaRPr>
          </a:p>
          <a:p>
            <a:pPr algn="l"/>
            <a:r>
              <a:rPr lang="en-US" sz="2400">
                <a:solidFill>
                  <a:schemeClr val="bg1"/>
                </a:solidFill>
              </a:rPr>
              <a:t>d4e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AD0EA-8C1A-42F6-9F45-7235DF15C3C2}"/>
              </a:ext>
            </a:extLst>
          </p:cNvPr>
          <p:cNvSpPr txBox="1"/>
          <p:nvPr/>
        </p:nvSpPr>
        <p:spPr>
          <a:xfrm>
            <a:off x="156332" y="2552253"/>
            <a:ext cx="268669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>
                <a:solidFill>
                  <a:schemeClr val="bg1"/>
                </a:solidFill>
              </a:rPr>
              <a:t>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D02CD8-737A-9A93-F6A8-AA1CF356610F}"/>
              </a:ext>
            </a:extLst>
          </p:cNvPr>
          <p:cNvSpPr txBox="1"/>
          <p:nvPr/>
        </p:nvSpPr>
        <p:spPr>
          <a:xfrm>
            <a:off x="3218510" y="763419"/>
            <a:ext cx="486493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a typeface="+mn-lt"/>
                <a:cs typeface="+mn-lt"/>
              </a:rPr>
              <a:t>Equality, Diversity, </a:t>
            </a:r>
            <a:r>
              <a:rPr lang="en-US" sz="2800" b="1" err="1">
                <a:solidFill>
                  <a:schemeClr val="bg1"/>
                </a:solidFill>
                <a:ea typeface="+mn-lt"/>
                <a:cs typeface="+mn-lt"/>
              </a:rPr>
              <a:t>Sustainabilty</a:t>
            </a:r>
            <a:r>
              <a:rPr lang="en-US" sz="2800" b="1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11" name="Picture 10" descr="Home | South Park Primary School | East ...">
            <a:extLst>
              <a:ext uri="{FF2B5EF4-FFF2-40B4-BE49-F238E27FC236}">
                <a16:creationId xmlns:a16="http://schemas.microsoft.com/office/drawing/2014/main" id="{22217DC7-4C10-2836-E7F5-AA1BEA1C8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54" y="947646"/>
            <a:ext cx="1430549" cy="136836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4EBF432-B201-4C67-C4A3-5D8B99EBFCD4}"/>
              </a:ext>
            </a:extLst>
          </p:cNvPr>
          <p:cNvSpPr txBox="1"/>
          <p:nvPr/>
        </p:nvSpPr>
        <p:spPr>
          <a:xfrm>
            <a:off x="3041977" y="1714074"/>
            <a:ext cx="4202191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a typeface="+mn-lt"/>
                <a:cs typeface="+mn-lt"/>
              </a:rPr>
              <a:t>Produce a </a:t>
            </a:r>
            <a:r>
              <a:rPr lang="en-US" sz="2400" b="1" err="1">
                <a:solidFill>
                  <a:schemeClr val="bg1"/>
                </a:solidFill>
                <a:ea typeface="+mn-lt"/>
                <a:cs typeface="+mn-lt"/>
              </a:rPr>
              <a:t>Youtube</a:t>
            </a:r>
            <a:r>
              <a:rPr lang="en-US" sz="2400" b="1">
                <a:solidFill>
                  <a:schemeClr val="bg1"/>
                </a:solidFill>
                <a:ea typeface="+mn-lt"/>
                <a:cs typeface="+mn-lt"/>
              </a:rPr>
              <a:t> channel for vlogging our cooking and work in the garden. </a:t>
            </a:r>
            <a:endParaRPr lang="en-US" sz="2400">
              <a:solidFill>
                <a:schemeClr val="bg1"/>
              </a:solidFill>
            </a:endParaRP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 b="1">
                <a:solidFill>
                  <a:schemeClr val="bg1"/>
                </a:solidFill>
                <a:ea typeface="+mn-lt"/>
                <a:cs typeface="+mn-lt"/>
              </a:rPr>
              <a:t>Focus developing garden and polytunnel for outdoor classroom. </a:t>
            </a:r>
            <a:endParaRPr lang="en-US" sz="240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 b="1">
                <a:solidFill>
                  <a:schemeClr val="bg1"/>
                </a:solidFill>
                <a:ea typeface="+mn-lt"/>
                <a:cs typeface="+mn-lt"/>
              </a:rPr>
              <a:t>Create new cooking area in the old computer suite. </a:t>
            </a:r>
            <a:endParaRPr lang="en-US" sz="2400">
              <a:solidFill>
                <a:schemeClr val="bg1"/>
              </a:solidFill>
            </a:endParaRP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 b="1">
                <a:solidFill>
                  <a:schemeClr val="bg1"/>
                </a:solidFill>
                <a:ea typeface="+mn-lt"/>
                <a:cs typeface="+mn-lt"/>
              </a:rPr>
              <a:t>Continue learning about different </a:t>
            </a:r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festivals and </a:t>
            </a:r>
            <a:r>
              <a:rPr lang="en-US" sz="2000" b="1" err="1">
                <a:solidFill>
                  <a:schemeClr val="bg1"/>
                </a:solidFill>
                <a:ea typeface="+mn-lt"/>
                <a:cs typeface="+mn-lt"/>
              </a:rPr>
              <a:t>relgions</a:t>
            </a:r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. </a:t>
            </a:r>
            <a:endParaRPr lang="en-US" sz="2000">
              <a:solidFill>
                <a:schemeClr val="bg1"/>
              </a:solidFill>
            </a:endParaRPr>
          </a:p>
          <a:p>
            <a:pPr algn="l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878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EA853969E2FC47A9BEF9F462DD0FE9" ma:contentTypeVersion="15" ma:contentTypeDescription="Create a new document." ma:contentTypeScope="" ma:versionID="efc33392fdcc89df0edf39fd12551500">
  <xsd:schema xmlns:xsd="http://www.w3.org/2001/XMLSchema" xmlns:xs="http://www.w3.org/2001/XMLSchema" xmlns:p="http://schemas.microsoft.com/office/2006/metadata/properties" xmlns:ns2="9b282621-49f2-4913-ace6-d6bc6136ab8d" xmlns:ns3="9c240b36-8f5f-451c-993e-9fc0f4722119" targetNamespace="http://schemas.microsoft.com/office/2006/metadata/properties" ma:root="true" ma:fieldsID="255a2b411f637adfc2eb48dbf7052dd9" ns2:_="" ns3:_="">
    <xsd:import namespace="9b282621-49f2-4913-ace6-d6bc6136ab8d"/>
    <xsd:import namespace="9c240b36-8f5f-451c-993e-9fc0f47221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282621-49f2-4913-ace6-d6bc6136ab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de0904c-6cf9-4c06-a364-281e7e121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40b36-8f5f-451c-993e-9fc0f472211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d782af3-b242-4a90-b4b1-fded58317dee}" ma:internalName="TaxCatchAll" ma:showField="CatchAllData" ma:web="9c240b36-8f5f-451c-993e-9fc0f47221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282621-49f2-4913-ace6-d6bc6136ab8d">
      <Terms xmlns="http://schemas.microsoft.com/office/infopath/2007/PartnerControls"/>
    </lcf76f155ced4ddcb4097134ff3c332f>
    <TaxCatchAll xmlns="9c240b36-8f5f-451c-993e-9fc0f4722119" xsi:nil="true"/>
  </documentManagement>
</p:properties>
</file>

<file path=customXml/itemProps1.xml><?xml version="1.0" encoding="utf-8"?>
<ds:datastoreItem xmlns:ds="http://schemas.openxmlformats.org/officeDocument/2006/customXml" ds:itemID="{8EF97590-E4A1-414D-AE33-8C48A234FC30}"/>
</file>

<file path=customXml/itemProps2.xml><?xml version="1.0" encoding="utf-8"?>
<ds:datastoreItem xmlns:ds="http://schemas.openxmlformats.org/officeDocument/2006/customXml" ds:itemID="{08CF4087-C0CE-4350-9DA7-DE2D4A3AC9D5}"/>
</file>

<file path=customXml/itemProps3.xml><?xml version="1.0" encoding="utf-8"?>
<ds:datastoreItem xmlns:ds="http://schemas.openxmlformats.org/officeDocument/2006/customXml" ds:itemID="{DADF5F87-8498-4E20-88F4-AC9CA961065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104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Pupil-led School Improvement Plan 2024-2025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McNeil</dc:creator>
  <cp:lastModifiedBy>Mrs McNeil</cp:lastModifiedBy>
  <cp:revision>12</cp:revision>
  <dcterms:created xsi:type="dcterms:W3CDTF">2024-06-05T12:04:07Z</dcterms:created>
  <dcterms:modified xsi:type="dcterms:W3CDTF">2024-09-02T09:41:48Z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0x0101002CEA853969E2FC47A9BEF9F462DD0FE9</vt:lpwstr>
  </property>
</Properties>
</file>