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C4BAB-A9E1-4DE5-0413-982DF85C2495}" v="2" dt="2024-09-02T09:36:42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398" y="-2658885"/>
            <a:ext cx="4212567" cy="3911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Pupil School Achievement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452" y="621871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By Leaders of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75476-278F-D310-8ADC-ED453374483A}"/>
              </a:ext>
            </a:extLst>
          </p:cNvPr>
          <p:cNvSpPr txBox="1"/>
          <p:nvPr/>
        </p:nvSpPr>
        <p:spPr>
          <a:xfrm>
            <a:off x="3974395" y="179316"/>
            <a:ext cx="4471210" cy="66787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u="sng" dirty="0">
                <a:solidFill>
                  <a:schemeClr val="bg1"/>
                </a:solidFill>
              </a:rPr>
              <a:t>Curriculum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Introduced outdoor play spaces for P1-3. 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Lessons are linked to SLC shills and global goals. 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Participated in the Careers Day. 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Values week.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21292-F8C2-6A93-3DC9-9437BDF1644C}"/>
              </a:ext>
            </a:extLst>
          </p:cNvPr>
          <p:cNvSpPr txBox="1"/>
          <p:nvPr/>
        </p:nvSpPr>
        <p:spPr>
          <a:xfrm>
            <a:off x="4205" y="3429965"/>
            <a:ext cx="589249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Writing 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IDL and Writing Link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err="1">
                <a:solidFill>
                  <a:schemeClr val="bg1"/>
                </a:solidFill>
              </a:rPr>
              <a:t>Mrs</a:t>
            </a:r>
            <a:r>
              <a:rPr lang="en-US" sz="2400" b="1" dirty="0">
                <a:solidFill>
                  <a:schemeClr val="bg1"/>
                </a:solidFill>
              </a:rPr>
              <a:t> McKenzie as targeted learning support 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Outdoor Learning opportunities linked with writing.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1D07B-9B99-6729-2C2A-E978012E424B}"/>
              </a:ext>
            </a:extLst>
          </p:cNvPr>
          <p:cNvSpPr txBox="1"/>
          <p:nvPr/>
        </p:nvSpPr>
        <p:spPr>
          <a:xfrm>
            <a:off x="7645207" y="32251"/>
            <a:ext cx="469986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u="sng" dirty="0">
                <a:solidFill>
                  <a:schemeClr val="bg1"/>
                </a:solidFill>
              </a:rPr>
              <a:t>Equality\diversity\sustainability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'Celebrating Me' 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Diversity Shows</a:t>
            </a:r>
            <a:endParaRPr lang="en-US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Began developing a fruit and vegetable garden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 polytunnel used for outdoor space.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Cooking station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Equality ambassadors</a:t>
            </a:r>
          </a:p>
        </p:txBody>
      </p:sp>
      <p:pic>
        <p:nvPicPr>
          <p:cNvPr id="10" name="Picture 9" descr="Home | South Park Primary School | East Kilbride">
            <a:extLst>
              <a:ext uri="{FF2B5EF4-FFF2-40B4-BE49-F238E27FC236}">
                <a16:creationId xmlns:a16="http://schemas.microsoft.com/office/drawing/2014/main" id="{5C4FA0AB-E2AF-7866-6997-32AFACB3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8" y="1249303"/>
            <a:ext cx="1948131" cy="20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A853969E2FC47A9BEF9F462DD0FE9" ma:contentTypeVersion="15" ma:contentTypeDescription="Create a new document." ma:contentTypeScope="" ma:versionID="efc33392fdcc89df0edf39fd12551500">
  <xsd:schema xmlns:xsd="http://www.w3.org/2001/XMLSchema" xmlns:xs="http://www.w3.org/2001/XMLSchema" xmlns:p="http://schemas.microsoft.com/office/2006/metadata/properties" xmlns:ns2="9b282621-49f2-4913-ace6-d6bc6136ab8d" xmlns:ns3="9c240b36-8f5f-451c-993e-9fc0f4722119" targetNamespace="http://schemas.microsoft.com/office/2006/metadata/properties" ma:root="true" ma:fieldsID="255a2b411f637adfc2eb48dbf7052dd9" ns2:_="" ns3:_="">
    <xsd:import namespace="9b282621-49f2-4913-ace6-d6bc6136ab8d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82621-49f2-4913-ace6-d6bc6136a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282621-49f2-4913-ace6-d6bc6136ab8d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Props1.xml><?xml version="1.0" encoding="utf-8"?>
<ds:datastoreItem xmlns:ds="http://schemas.openxmlformats.org/officeDocument/2006/customXml" ds:itemID="{77C6EB11-7ED5-46E7-B5D8-34C220985DD0}"/>
</file>

<file path=customXml/itemProps2.xml><?xml version="1.0" encoding="utf-8"?>
<ds:datastoreItem xmlns:ds="http://schemas.openxmlformats.org/officeDocument/2006/customXml" ds:itemID="{2F4B8F8E-E4C4-4854-9D30-36C59AB55E93}"/>
</file>

<file path=customXml/itemProps3.xml><?xml version="1.0" encoding="utf-8"?>
<ds:datastoreItem xmlns:ds="http://schemas.openxmlformats.org/officeDocument/2006/customXml" ds:itemID="{D0C16EB5-8109-4C97-9512-4BA73EADC7B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Pupil School Achievement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McNeil</dc:creator>
  <cp:lastModifiedBy>Mrs McNeil</cp:lastModifiedBy>
  <cp:revision>480</cp:revision>
  <dcterms:created xsi:type="dcterms:W3CDTF">2024-06-06T12:42:32Z</dcterms:created>
  <dcterms:modified xsi:type="dcterms:W3CDTF">2024-09-02T09:38:15Z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0x0101002CEA853969E2FC47A9BEF9F462DD0FE9</vt:lpwstr>
  </property>
</Properties>
</file>